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 id="2147483674" r:id="rId2"/>
  </p:sldMasterIdLst>
  <p:notesMasterIdLst>
    <p:notesMasterId r:id="rId8"/>
  </p:notesMasterIdLst>
  <p:sldIdLst>
    <p:sldId id="257" r:id="rId3"/>
    <p:sldId id="258" r:id="rId4"/>
    <p:sldId id="259" r:id="rId5"/>
    <p:sldId id="260"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9" name="PlaceHolder 1"/>
          <p:cNvSpPr>
            <a:spLocks noGrp="1"/>
          </p:cNvSpPr>
          <p:nvPr>
            <p:ph type="body"/>
          </p:nvPr>
        </p:nvSpPr>
        <p:spPr>
          <a:xfrm>
            <a:off x="756000" y="5078520"/>
            <a:ext cx="6047640" cy="4811040"/>
          </a:xfrm>
          <a:prstGeom prst="rect">
            <a:avLst/>
          </a:prstGeom>
        </p:spPr>
        <p:txBody>
          <a:bodyPr lIns="0" tIns="0" rIns="0" bIns="0"/>
          <a:lstStyle/>
          <a:p>
            <a:r>
              <a:rPr lang="it-IT" sz="2000" spc="-1">
                <a:latin typeface="Arial"/>
              </a:rPr>
              <a:t>Fai clic per modificare il formato delle note</a:t>
            </a:r>
            <a:endParaRPr/>
          </a:p>
        </p:txBody>
      </p:sp>
      <p:sp>
        <p:nvSpPr>
          <p:cNvPr id="120" name="PlaceHolder 2"/>
          <p:cNvSpPr>
            <a:spLocks noGrp="1"/>
          </p:cNvSpPr>
          <p:nvPr>
            <p:ph type="hdr"/>
          </p:nvPr>
        </p:nvSpPr>
        <p:spPr>
          <a:xfrm>
            <a:off x="0" y="0"/>
            <a:ext cx="3280680" cy="534240"/>
          </a:xfrm>
          <a:prstGeom prst="rect">
            <a:avLst/>
          </a:prstGeom>
        </p:spPr>
        <p:txBody>
          <a:bodyPr lIns="0" tIns="0" rIns="0" bIns="0"/>
          <a:lstStyle/>
          <a:p>
            <a:r>
              <a:rPr lang="it-IT" sz="1400" spc="-1">
                <a:latin typeface="Times New Roman"/>
              </a:rPr>
              <a:t>&lt;intestazione&gt;</a:t>
            </a:r>
            <a:endParaRPr/>
          </a:p>
        </p:txBody>
      </p:sp>
      <p:sp>
        <p:nvSpPr>
          <p:cNvPr id="121" name="PlaceHolder 3"/>
          <p:cNvSpPr>
            <a:spLocks noGrp="1"/>
          </p:cNvSpPr>
          <p:nvPr>
            <p:ph type="dt"/>
          </p:nvPr>
        </p:nvSpPr>
        <p:spPr>
          <a:xfrm>
            <a:off x="4278960" y="0"/>
            <a:ext cx="3280680" cy="534240"/>
          </a:xfrm>
          <a:prstGeom prst="rect">
            <a:avLst/>
          </a:prstGeom>
        </p:spPr>
        <p:txBody>
          <a:bodyPr lIns="0" tIns="0" rIns="0" bIns="0"/>
          <a:lstStyle/>
          <a:p>
            <a:pPr algn="r"/>
            <a:r>
              <a:rPr lang="it-IT" sz="1400" spc="-1">
                <a:latin typeface="Times New Roman"/>
              </a:rPr>
              <a:t>&lt;data/ora&gt;</a:t>
            </a:r>
            <a:endParaRPr/>
          </a:p>
        </p:txBody>
      </p:sp>
      <p:sp>
        <p:nvSpPr>
          <p:cNvPr id="122" name="PlaceHolder 4"/>
          <p:cNvSpPr>
            <a:spLocks noGrp="1"/>
          </p:cNvSpPr>
          <p:nvPr>
            <p:ph type="ftr"/>
          </p:nvPr>
        </p:nvSpPr>
        <p:spPr>
          <a:xfrm>
            <a:off x="0" y="10157400"/>
            <a:ext cx="3280680" cy="534240"/>
          </a:xfrm>
          <a:prstGeom prst="rect">
            <a:avLst/>
          </a:prstGeom>
        </p:spPr>
        <p:txBody>
          <a:bodyPr lIns="0" tIns="0" rIns="0" bIns="0" anchor="b"/>
          <a:lstStyle/>
          <a:p>
            <a:r>
              <a:rPr lang="it-IT" sz="1400" spc="-1">
                <a:latin typeface="Times New Roman"/>
              </a:rPr>
              <a:t>&lt;piè di pagina&gt;</a:t>
            </a:r>
            <a:endParaRPr/>
          </a:p>
        </p:txBody>
      </p:sp>
      <p:sp>
        <p:nvSpPr>
          <p:cNvPr id="123" name="PlaceHolder 5"/>
          <p:cNvSpPr>
            <a:spLocks noGrp="1"/>
          </p:cNvSpPr>
          <p:nvPr>
            <p:ph type="sldNum"/>
          </p:nvPr>
        </p:nvSpPr>
        <p:spPr>
          <a:xfrm>
            <a:off x="4278960" y="10157400"/>
            <a:ext cx="3280680" cy="534240"/>
          </a:xfrm>
          <a:prstGeom prst="rect">
            <a:avLst/>
          </a:prstGeom>
        </p:spPr>
        <p:txBody>
          <a:bodyPr lIns="0" tIns="0" rIns="0" bIns="0" anchor="b"/>
          <a:lstStyle/>
          <a:p>
            <a:pPr algn="r"/>
            <a:fld id="{63C9A4BF-5C95-4638-B4DB-D7ACF3E0C9BC}" type="slidenum">
              <a:rPr lang="it-IT" sz="1400" spc="-1">
                <a:latin typeface="Times New Roman"/>
              </a:rPr>
              <a:t>‹N›</a:t>
            </a:fld>
            <a:endParaRPr/>
          </a:p>
        </p:txBody>
      </p:sp>
    </p:spTree>
    <p:extLst>
      <p:ext uri="{BB962C8B-B14F-4D97-AF65-F5344CB8AC3E}">
        <p14:creationId xmlns:p14="http://schemas.microsoft.com/office/powerpoint/2010/main" val="2830983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67" name="PlaceHolder 2"/>
          <p:cNvSpPr>
            <a:spLocks noGrp="1"/>
          </p:cNvSpPr>
          <p:nvPr>
            <p:ph type="body"/>
          </p:nvPr>
        </p:nvSpPr>
        <p:spPr>
          <a:xfrm>
            <a:off x="457200" y="1600200"/>
            <a:ext cx="8229240" cy="2158560"/>
          </a:xfrm>
          <a:prstGeom prst="rect">
            <a:avLst/>
          </a:prstGeom>
        </p:spPr>
        <p:txBody>
          <a:bodyPr lIns="0" tIns="0" rIns="0" bIns="0"/>
          <a:lstStyle/>
          <a:p>
            <a:endParaRPr/>
          </a:p>
        </p:txBody>
      </p:sp>
      <p:sp>
        <p:nvSpPr>
          <p:cNvPr id="68" name="PlaceHolder 3"/>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70"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71"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72" name="PlaceHolder 4"/>
          <p:cNvSpPr>
            <a:spLocks noGrp="1"/>
          </p:cNvSpPr>
          <p:nvPr>
            <p:ph type="body"/>
          </p:nvPr>
        </p:nvSpPr>
        <p:spPr>
          <a:xfrm>
            <a:off x="4674240" y="3964320"/>
            <a:ext cx="4015800" cy="2158560"/>
          </a:xfrm>
          <a:prstGeom prst="rect">
            <a:avLst/>
          </a:prstGeom>
        </p:spPr>
        <p:txBody>
          <a:bodyPr lIns="0" tIns="0" rIns="0" bIns="0"/>
          <a:lstStyle/>
          <a:p>
            <a:endParaRPr/>
          </a:p>
        </p:txBody>
      </p:sp>
      <p:sp>
        <p:nvSpPr>
          <p:cNvPr id="73" name="PlaceHolder 5"/>
          <p:cNvSpPr>
            <a:spLocks noGrp="1"/>
          </p:cNvSpPr>
          <p:nvPr>
            <p:ph type="body"/>
          </p:nvPr>
        </p:nvSpPr>
        <p:spPr>
          <a:xfrm>
            <a:off x="457200" y="3964320"/>
            <a:ext cx="4015800" cy="21585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75" name="PlaceHolder 2"/>
          <p:cNvSpPr>
            <a:spLocks noGrp="1"/>
          </p:cNvSpPr>
          <p:nvPr>
            <p:ph type="body"/>
          </p:nvPr>
        </p:nvSpPr>
        <p:spPr>
          <a:xfrm>
            <a:off x="457200" y="1600200"/>
            <a:ext cx="8229240" cy="4525560"/>
          </a:xfrm>
          <a:prstGeom prst="rect">
            <a:avLst/>
          </a:prstGeom>
        </p:spPr>
        <p:txBody>
          <a:bodyPr lIns="0" tIns="0" rIns="0" bIns="0"/>
          <a:lstStyle/>
          <a:p>
            <a:endParaRPr/>
          </a:p>
        </p:txBody>
      </p:sp>
      <p:sp>
        <p:nvSpPr>
          <p:cNvPr id="76" name="PlaceHolder 3"/>
          <p:cNvSpPr>
            <a:spLocks noGrp="1"/>
          </p:cNvSpPr>
          <p:nvPr>
            <p:ph type="body"/>
          </p:nvPr>
        </p:nvSpPr>
        <p:spPr>
          <a:xfrm>
            <a:off x="457200" y="1600200"/>
            <a:ext cx="8229240" cy="4525560"/>
          </a:xfrm>
          <a:prstGeom prst="rect">
            <a:avLst/>
          </a:prstGeom>
        </p:spPr>
        <p:txBody>
          <a:bodyPr lIns="0" tIns="0" rIns="0" bIns="0"/>
          <a:lstStyle/>
          <a:p>
            <a:endParaRPr/>
          </a:p>
        </p:txBody>
      </p:sp>
      <p:pic>
        <p:nvPicPr>
          <p:cNvPr id="77" name="Immagine 76"/>
          <p:cNvPicPr/>
          <p:nvPr/>
        </p:nvPicPr>
        <p:blipFill>
          <a:blip r:embed="rId2"/>
          <a:stretch/>
        </p:blipFill>
        <p:spPr>
          <a:xfrm>
            <a:off x="1735560" y="1599840"/>
            <a:ext cx="5671800" cy="4525560"/>
          </a:xfrm>
          <a:prstGeom prst="rect">
            <a:avLst/>
          </a:prstGeom>
          <a:ln>
            <a:noFill/>
          </a:ln>
        </p:spPr>
      </p:pic>
      <p:pic>
        <p:nvPicPr>
          <p:cNvPr id="78" name="Immagine 77"/>
          <p:cNvPicPr/>
          <p:nvPr/>
        </p:nvPicPr>
        <p:blipFill>
          <a:blip r:embed="rId2"/>
          <a:stretch/>
        </p:blipFill>
        <p:spPr>
          <a:xfrm>
            <a:off x="1735560" y="1599840"/>
            <a:ext cx="5671800" cy="45255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86"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88" name="PlaceHolder 2"/>
          <p:cNvSpPr>
            <a:spLocks noGrp="1"/>
          </p:cNvSpPr>
          <p:nvPr>
            <p:ph type="body"/>
          </p:nvPr>
        </p:nvSpPr>
        <p:spPr>
          <a:xfrm>
            <a:off x="457200" y="1600200"/>
            <a:ext cx="8229240" cy="452556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90"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91" name="PlaceHolder 3"/>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3"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95"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96" name="PlaceHolder 3"/>
          <p:cNvSpPr>
            <a:spLocks noGrp="1"/>
          </p:cNvSpPr>
          <p:nvPr>
            <p:ph type="body"/>
          </p:nvPr>
        </p:nvSpPr>
        <p:spPr>
          <a:xfrm>
            <a:off x="457200" y="3964320"/>
            <a:ext cx="4015800" cy="2158560"/>
          </a:xfrm>
          <a:prstGeom prst="rect">
            <a:avLst/>
          </a:prstGeom>
        </p:spPr>
        <p:txBody>
          <a:bodyPr lIns="0" tIns="0" rIns="0" bIns="0"/>
          <a:lstStyle/>
          <a:p>
            <a:endParaRPr/>
          </a:p>
        </p:txBody>
      </p:sp>
      <p:sp>
        <p:nvSpPr>
          <p:cNvPr id="97" name="PlaceHolder 4"/>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46"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99"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100"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101" name="PlaceHolder 4"/>
          <p:cNvSpPr>
            <a:spLocks noGrp="1"/>
          </p:cNvSpPr>
          <p:nvPr>
            <p:ph type="body"/>
          </p:nvPr>
        </p:nvSpPr>
        <p:spPr>
          <a:xfrm>
            <a:off x="4674240" y="3964320"/>
            <a:ext cx="4015800" cy="215856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103"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104"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105" name="PlaceHolder 4"/>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107" name="PlaceHolder 2"/>
          <p:cNvSpPr>
            <a:spLocks noGrp="1"/>
          </p:cNvSpPr>
          <p:nvPr>
            <p:ph type="body"/>
          </p:nvPr>
        </p:nvSpPr>
        <p:spPr>
          <a:xfrm>
            <a:off x="457200" y="1600200"/>
            <a:ext cx="8229240" cy="2158560"/>
          </a:xfrm>
          <a:prstGeom prst="rect">
            <a:avLst/>
          </a:prstGeom>
        </p:spPr>
        <p:txBody>
          <a:bodyPr lIns="0" tIns="0" rIns="0" bIns="0"/>
          <a:lstStyle/>
          <a:p>
            <a:endParaRPr/>
          </a:p>
        </p:txBody>
      </p:sp>
      <p:sp>
        <p:nvSpPr>
          <p:cNvPr id="108" name="PlaceHolder 3"/>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110"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111"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112" name="PlaceHolder 4"/>
          <p:cNvSpPr>
            <a:spLocks noGrp="1"/>
          </p:cNvSpPr>
          <p:nvPr>
            <p:ph type="body"/>
          </p:nvPr>
        </p:nvSpPr>
        <p:spPr>
          <a:xfrm>
            <a:off x="4674240" y="3964320"/>
            <a:ext cx="4015800" cy="2158560"/>
          </a:xfrm>
          <a:prstGeom prst="rect">
            <a:avLst/>
          </a:prstGeom>
        </p:spPr>
        <p:txBody>
          <a:bodyPr lIns="0" tIns="0" rIns="0" bIns="0"/>
          <a:lstStyle/>
          <a:p>
            <a:endParaRPr/>
          </a:p>
        </p:txBody>
      </p:sp>
      <p:sp>
        <p:nvSpPr>
          <p:cNvPr id="113" name="PlaceHolder 5"/>
          <p:cNvSpPr>
            <a:spLocks noGrp="1"/>
          </p:cNvSpPr>
          <p:nvPr>
            <p:ph type="body"/>
          </p:nvPr>
        </p:nvSpPr>
        <p:spPr>
          <a:xfrm>
            <a:off x="457200" y="3964320"/>
            <a:ext cx="4015800" cy="215856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115" name="PlaceHolder 2"/>
          <p:cNvSpPr>
            <a:spLocks noGrp="1"/>
          </p:cNvSpPr>
          <p:nvPr>
            <p:ph type="body"/>
          </p:nvPr>
        </p:nvSpPr>
        <p:spPr>
          <a:xfrm>
            <a:off x="457200" y="1600200"/>
            <a:ext cx="8229240" cy="4525560"/>
          </a:xfrm>
          <a:prstGeom prst="rect">
            <a:avLst/>
          </a:prstGeom>
        </p:spPr>
        <p:txBody>
          <a:bodyPr lIns="0" tIns="0" rIns="0" bIns="0"/>
          <a:lstStyle/>
          <a:p>
            <a:endParaRPr/>
          </a:p>
        </p:txBody>
      </p:sp>
      <p:sp>
        <p:nvSpPr>
          <p:cNvPr id="116" name="PlaceHolder 3"/>
          <p:cNvSpPr>
            <a:spLocks noGrp="1"/>
          </p:cNvSpPr>
          <p:nvPr>
            <p:ph type="body"/>
          </p:nvPr>
        </p:nvSpPr>
        <p:spPr>
          <a:xfrm>
            <a:off x="457200" y="1600200"/>
            <a:ext cx="8229240" cy="4525560"/>
          </a:xfrm>
          <a:prstGeom prst="rect">
            <a:avLst/>
          </a:prstGeom>
        </p:spPr>
        <p:txBody>
          <a:bodyPr lIns="0" tIns="0" rIns="0" bIns="0"/>
          <a:lstStyle/>
          <a:p>
            <a:endParaRPr/>
          </a:p>
        </p:txBody>
      </p:sp>
      <p:pic>
        <p:nvPicPr>
          <p:cNvPr id="117" name="Immagine 116"/>
          <p:cNvPicPr/>
          <p:nvPr/>
        </p:nvPicPr>
        <p:blipFill>
          <a:blip r:embed="rId2"/>
          <a:stretch/>
        </p:blipFill>
        <p:spPr>
          <a:xfrm>
            <a:off x="1735560" y="1599840"/>
            <a:ext cx="5671800" cy="4525560"/>
          </a:xfrm>
          <a:prstGeom prst="rect">
            <a:avLst/>
          </a:prstGeom>
          <a:ln>
            <a:noFill/>
          </a:ln>
        </p:spPr>
      </p:pic>
      <p:pic>
        <p:nvPicPr>
          <p:cNvPr id="118" name="Immagine 117"/>
          <p:cNvPicPr/>
          <p:nvPr/>
        </p:nvPicPr>
        <p:blipFill>
          <a:blip r:embed="rId2"/>
          <a:stretch/>
        </p:blipFill>
        <p:spPr>
          <a:xfrm>
            <a:off x="1735560" y="1599840"/>
            <a:ext cx="5671800" cy="452556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48" name="PlaceHolder 2"/>
          <p:cNvSpPr>
            <a:spLocks noGrp="1"/>
          </p:cNvSpPr>
          <p:nvPr>
            <p:ph type="body"/>
          </p:nvPr>
        </p:nvSpPr>
        <p:spPr>
          <a:xfrm>
            <a:off x="457200" y="1600200"/>
            <a:ext cx="8229240" cy="45255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50"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51" name="PlaceHolder 3"/>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55"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56" name="PlaceHolder 3"/>
          <p:cNvSpPr>
            <a:spLocks noGrp="1"/>
          </p:cNvSpPr>
          <p:nvPr>
            <p:ph type="body"/>
          </p:nvPr>
        </p:nvSpPr>
        <p:spPr>
          <a:xfrm>
            <a:off x="457200" y="3964320"/>
            <a:ext cx="4015800" cy="2158560"/>
          </a:xfrm>
          <a:prstGeom prst="rect">
            <a:avLst/>
          </a:prstGeom>
        </p:spPr>
        <p:txBody>
          <a:bodyPr lIns="0" tIns="0" rIns="0" bIns="0"/>
          <a:lstStyle/>
          <a:p>
            <a:endParaRPr/>
          </a:p>
        </p:txBody>
      </p:sp>
      <p:sp>
        <p:nvSpPr>
          <p:cNvPr id="57" name="PlaceHolder 4"/>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59"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60"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61" name="PlaceHolder 4"/>
          <p:cNvSpPr>
            <a:spLocks noGrp="1"/>
          </p:cNvSpPr>
          <p:nvPr>
            <p:ph type="body"/>
          </p:nvPr>
        </p:nvSpPr>
        <p:spPr>
          <a:xfrm>
            <a:off x="4674240" y="3964320"/>
            <a:ext cx="4015800" cy="21585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63"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64"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65" name="PlaceHolder 4"/>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F497D"/>
        </a:solidFill>
        <a:effectLst/>
      </p:bgPr>
    </p:bg>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4680"/>
            <a:ext cx="8229240" cy="1142640"/>
          </a:xfrm>
          <a:prstGeom prst="rect">
            <a:avLst/>
          </a:prstGeom>
        </p:spPr>
        <p:txBody>
          <a:bodyPr anchor="ctr"/>
          <a:lstStyle/>
          <a:p>
            <a:pPr algn="ctr">
              <a:lnSpc>
                <a:spcPct val="100000"/>
              </a:lnSpc>
            </a:pPr>
            <a:r>
              <a:rPr lang="it-IT" sz="4400" strike="noStrike" spc="-1">
                <a:solidFill>
                  <a:srgbClr val="FFFFFF"/>
                </a:solidFill>
                <a:uFill>
                  <a:solidFill>
                    <a:srgbClr val="FFFFFF"/>
                  </a:solidFill>
                </a:uFill>
                <a:latin typeface="Calibri"/>
              </a:rPr>
              <a:t>Fare clic per modificare lo stile del titolo</a:t>
            </a:r>
            <a:endParaRPr/>
          </a:p>
        </p:txBody>
      </p:sp>
      <p:sp>
        <p:nvSpPr>
          <p:cNvPr id="41" name="PlaceHolder 2"/>
          <p:cNvSpPr>
            <a:spLocks noGrp="1"/>
          </p:cNvSpPr>
          <p:nvPr>
            <p:ph type="body"/>
          </p:nvPr>
        </p:nvSpPr>
        <p:spPr>
          <a:xfrm>
            <a:off x="457200" y="1600200"/>
            <a:ext cx="8229240" cy="4525560"/>
          </a:xfrm>
          <a:prstGeom prst="rect">
            <a:avLst/>
          </a:prstGeom>
        </p:spPr>
        <p:txBody>
          <a:bodyPr/>
          <a:lstStyle/>
          <a:p>
            <a:pPr marL="432000" indent="-324000">
              <a:buClr>
                <a:srgbClr val="FFFFFF"/>
              </a:buClr>
              <a:buSzPct val="45000"/>
              <a:buFont typeface="StarSymbol"/>
              <a:buChar char=""/>
            </a:pPr>
            <a:r>
              <a:rPr lang="it-IT" sz="3200" strike="noStrike" spc="-1">
                <a:solidFill>
                  <a:srgbClr val="FFFFFF"/>
                </a:solidFill>
                <a:uFill>
                  <a:solidFill>
                    <a:srgbClr val="FFFFFF"/>
                  </a:solidFill>
                </a:uFill>
                <a:latin typeface="Calibri"/>
              </a:rPr>
              <a:t>Fai clic per modificare il formato del testo della struttura</a:t>
            </a:r>
            <a:endParaRPr/>
          </a:p>
          <a:p>
            <a:pPr marL="864000" lvl="1" indent="-324000">
              <a:buClr>
                <a:srgbClr val="FFFFFF"/>
              </a:buClr>
              <a:buSzPct val="75000"/>
              <a:buFont typeface="StarSymbol"/>
              <a:buChar char=""/>
            </a:pPr>
            <a:r>
              <a:rPr lang="it-IT" sz="3200" strike="noStrike" spc="-1">
                <a:solidFill>
                  <a:srgbClr val="FFFFFF"/>
                </a:solidFill>
                <a:uFill>
                  <a:solidFill>
                    <a:srgbClr val="FFFFFF"/>
                  </a:solidFill>
                </a:uFill>
                <a:latin typeface="Calibri"/>
              </a:rPr>
              <a:t>Secondo livello struttura</a:t>
            </a:r>
            <a:endParaRPr/>
          </a:p>
          <a:p>
            <a:pPr marL="1296000" lvl="2" indent="-288000">
              <a:buClr>
                <a:srgbClr val="FFFFFF"/>
              </a:buClr>
              <a:buSzPct val="45000"/>
              <a:buFont typeface="StarSymbol"/>
              <a:buChar char=""/>
            </a:pPr>
            <a:r>
              <a:rPr lang="it-IT" sz="3200" strike="noStrike" spc="-1">
                <a:solidFill>
                  <a:srgbClr val="FFFFFF"/>
                </a:solidFill>
                <a:uFill>
                  <a:solidFill>
                    <a:srgbClr val="FFFFFF"/>
                  </a:solidFill>
                </a:uFill>
                <a:latin typeface="Calibri"/>
              </a:rPr>
              <a:t>Terzo livello struttura</a:t>
            </a:r>
            <a:endParaRPr/>
          </a:p>
          <a:p>
            <a:pPr marL="1728000" lvl="3" indent="-216000">
              <a:buClr>
                <a:srgbClr val="FFFFFF"/>
              </a:buClr>
              <a:buSzPct val="75000"/>
              <a:buFont typeface="StarSymbol"/>
              <a:buChar char=""/>
            </a:pPr>
            <a:r>
              <a:rPr lang="it-IT" sz="3200" strike="noStrike" spc="-1">
                <a:solidFill>
                  <a:srgbClr val="FFFFFF"/>
                </a:solidFill>
                <a:uFill>
                  <a:solidFill>
                    <a:srgbClr val="FFFFFF"/>
                  </a:solidFill>
                </a:uFill>
                <a:latin typeface="Calibri"/>
              </a:rPr>
              <a:t>Quarto livello struttura</a:t>
            </a:r>
            <a:endParaRPr/>
          </a:p>
          <a:p>
            <a:pPr marL="2160000" lvl="4" indent="-216000">
              <a:buClr>
                <a:srgbClr val="FFFFFF"/>
              </a:buClr>
              <a:buSzPct val="45000"/>
              <a:buFont typeface="StarSymbol"/>
              <a:buChar char=""/>
            </a:pPr>
            <a:r>
              <a:rPr lang="it-IT" sz="3200" strike="noStrike" spc="-1">
                <a:solidFill>
                  <a:srgbClr val="FFFFFF"/>
                </a:solidFill>
                <a:uFill>
                  <a:solidFill>
                    <a:srgbClr val="FFFFFF"/>
                  </a:solidFill>
                </a:uFill>
                <a:latin typeface="Calibri"/>
              </a:rPr>
              <a:t>Quinto livello struttura</a:t>
            </a:r>
            <a:endParaRPr/>
          </a:p>
          <a:p>
            <a:pPr marL="2592000" lvl="5" indent="-216000">
              <a:buClr>
                <a:srgbClr val="FFFFFF"/>
              </a:buClr>
              <a:buSzPct val="45000"/>
              <a:buFont typeface="StarSymbol"/>
              <a:buChar char=""/>
            </a:pPr>
            <a:r>
              <a:rPr lang="it-IT" sz="3200" strike="noStrike" spc="-1">
                <a:solidFill>
                  <a:srgbClr val="FFFFFF"/>
                </a:solidFill>
                <a:uFill>
                  <a:solidFill>
                    <a:srgbClr val="FFFFFF"/>
                  </a:solidFill>
                </a:uFill>
                <a:latin typeface="Calibri"/>
              </a:rPr>
              <a:t>Sesto livello struttura</a:t>
            </a:r>
            <a:endParaRPr/>
          </a:p>
          <a:p>
            <a:pPr marL="343080" indent="-342720">
              <a:lnSpc>
                <a:spcPct val="100000"/>
              </a:lnSpc>
              <a:buClr>
                <a:srgbClr val="FFFFFF"/>
              </a:buClr>
              <a:buFont typeface="Arial"/>
              <a:buChar char="•"/>
            </a:pPr>
            <a:r>
              <a:rPr lang="it-IT" sz="3200" strike="noStrike" spc="-1">
                <a:solidFill>
                  <a:srgbClr val="FFFFFF"/>
                </a:solidFill>
                <a:uFill>
                  <a:solidFill>
                    <a:srgbClr val="FFFFFF"/>
                  </a:solidFill>
                </a:uFill>
                <a:latin typeface="Calibri"/>
              </a:rPr>
              <a:t>Settimo livello strutturaFare clic per modificare stili del testo dello schema</a:t>
            </a:r>
            <a:endParaRPr/>
          </a:p>
          <a:p>
            <a:pPr marL="743040" lvl="1" indent="-285480">
              <a:lnSpc>
                <a:spcPct val="100000"/>
              </a:lnSpc>
              <a:buClr>
                <a:srgbClr val="FFFFFF"/>
              </a:buClr>
              <a:buFont typeface="Arial"/>
              <a:buChar char="–"/>
            </a:pPr>
            <a:r>
              <a:rPr lang="it-IT" sz="2800" strike="noStrike" spc="-1">
                <a:solidFill>
                  <a:srgbClr val="FFFFFF"/>
                </a:solidFill>
                <a:uFill>
                  <a:solidFill>
                    <a:srgbClr val="FFFFFF"/>
                  </a:solidFill>
                </a:uFill>
                <a:latin typeface="Calibri"/>
              </a:rPr>
              <a:t>Secondo livello</a:t>
            </a:r>
            <a:endParaRPr/>
          </a:p>
          <a:p>
            <a:pPr marL="1143000" lvl="2" indent="-228240">
              <a:lnSpc>
                <a:spcPct val="100000"/>
              </a:lnSpc>
              <a:buClr>
                <a:srgbClr val="FFFFFF"/>
              </a:buClr>
              <a:buFont typeface="Arial"/>
              <a:buChar char="•"/>
            </a:pPr>
            <a:r>
              <a:rPr lang="it-IT" sz="2400" strike="noStrike" spc="-1">
                <a:solidFill>
                  <a:srgbClr val="FFFFFF"/>
                </a:solidFill>
                <a:uFill>
                  <a:solidFill>
                    <a:srgbClr val="FFFFFF"/>
                  </a:solidFill>
                </a:uFill>
                <a:latin typeface="Calibri"/>
              </a:rPr>
              <a:t>Terzo livello</a:t>
            </a:r>
            <a:endParaRPr/>
          </a:p>
          <a:p>
            <a:pPr marL="1600200" lvl="3" indent="-228240">
              <a:lnSpc>
                <a:spcPct val="100000"/>
              </a:lnSpc>
              <a:buClr>
                <a:srgbClr val="FFFFFF"/>
              </a:buClr>
              <a:buFont typeface="Arial"/>
              <a:buChar char="–"/>
            </a:pPr>
            <a:r>
              <a:rPr lang="it-IT" sz="2000" strike="noStrike" spc="-1">
                <a:solidFill>
                  <a:srgbClr val="FFFFFF"/>
                </a:solidFill>
                <a:uFill>
                  <a:solidFill>
                    <a:srgbClr val="FFFFFF"/>
                  </a:solidFill>
                </a:uFill>
                <a:latin typeface="Calibri"/>
              </a:rPr>
              <a:t>Quarto livello</a:t>
            </a:r>
            <a:endParaRPr/>
          </a:p>
          <a:p>
            <a:pPr marL="2057400" lvl="4" indent="-228240">
              <a:lnSpc>
                <a:spcPct val="100000"/>
              </a:lnSpc>
              <a:buClr>
                <a:srgbClr val="FFFFFF"/>
              </a:buClr>
              <a:buFont typeface="Arial"/>
              <a:buChar char="»"/>
            </a:pPr>
            <a:r>
              <a:rPr lang="it-IT" sz="2000" strike="noStrike" spc="-1">
                <a:solidFill>
                  <a:srgbClr val="FFFFFF"/>
                </a:solidFill>
                <a:uFill>
                  <a:solidFill>
                    <a:srgbClr val="FFFFFF"/>
                  </a:solidFill>
                </a:uFill>
                <a:latin typeface="Calibri"/>
              </a:rPr>
              <a:t>Quinto livello</a:t>
            </a:r>
            <a:endParaRPr/>
          </a:p>
        </p:txBody>
      </p:sp>
      <p:sp>
        <p:nvSpPr>
          <p:cNvPr id="42"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it-IT" sz="1200" strike="noStrike" spc="-1">
                <a:solidFill>
                  <a:srgbClr val="FFFFFF"/>
                </a:solidFill>
                <a:uFill>
                  <a:solidFill>
                    <a:srgbClr val="FFFFFF"/>
                  </a:solidFill>
                </a:uFill>
                <a:latin typeface="Calibri"/>
              </a:rPr>
              <a:t>11/04/16</a:t>
            </a:r>
            <a:endParaRPr/>
          </a:p>
        </p:txBody>
      </p:sp>
      <p:sp>
        <p:nvSpPr>
          <p:cNvPr id="43" name="PlaceHolder 4"/>
          <p:cNvSpPr>
            <a:spLocks noGrp="1"/>
          </p:cNvSpPr>
          <p:nvPr>
            <p:ph type="ftr"/>
          </p:nvPr>
        </p:nvSpPr>
        <p:spPr>
          <a:xfrm>
            <a:off x="3124080" y="6356520"/>
            <a:ext cx="2895120" cy="364680"/>
          </a:xfrm>
          <a:prstGeom prst="rect">
            <a:avLst/>
          </a:prstGeom>
        </p:spPr>
        <p:txBody>
          <a:bodyPr anchor="ctr"/>
          <a:lstStyle/>
          <a:p>
            <a:endParaRPr/>
          </a:p>
        </p:txBody>
      </p:sp>
      <p:sp>
        <p:nvSpPr>
          <p:cNvPr id="44"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6C8E3DEE-3A75-48B0-B5F1-27735FF54BA0}" type="slidenum">
              <a:rPr lang="it-IT" sz="1200" strike="noStrike" spc="-1">
                <a:solidFill>
                  <a:srgbClr val="FFFFFF"/>
                </a:solidFill>
                <a:uFill>
                  <a:solidFill>
                    <a:srgbClr val="FFFFFF"/>
                  </a:solidFill>
                </a:uFill>
                <a:latin typeface="Calibri"/>
              </a:rPr>
              <a:t>‹N›</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1F497D"/>
        </a:solidFill>
        <a:effectLst/>
      </p:bgPr>
    </p:bg>
    <p:spTree>
      <p:nvGrpSpPr>
        <p:cNvPr id="1" name=""/>
        <p:cNvGrpSpPr/>
        <p:nvPr/>
      </p:nvGrpSpPr>
      <p:grpSpPr>
        <a:xfrm>
          <a:off x="0" y="0"/>
          <a:ext cx="0" cy="0"/>
          <a:chOff x="0" y="0"/>
          <a:chExt cx="0" cy="0"/>
        </a:xfrm>
      </p:grpSpPr>
      <p:sp>
        <p:nvSpPr>
          <p:cNvPr id="79" name="PlaceHolder 1"/>
          <p:cNvSpPr>
            <a:spLocks noGrp="1"/>
          </p:cNvSpPr>
          <p:nvPr>
            <p:ph type="title"/>
          </p:nvPr>
        </p:nvSpPr>
        <p:spPr>
          <a:xfrm>
            <a:off x="1792440" y="4800600"/>
            <a:ext cx="5486040" cy="566280"/>
          </a:xfrm>
          <a:prstGeom prst="rect">
            <a:avLst/>
          </a:prstGeom>
        </p:spPr>
        <p:txBody>
          <a:bodyPr anchor="b"/>
          <a:lstStyle/>
          <a:p>
            <a:pPr>
              <a:lnSpc>
                <a:spcPct val="100000"/>
              </a:lnSpc>
            </a:pPr>
            <a:r>
              <a:rPr lang="it-IT" sz="2000" b="1" strike="noStrike" spc="-1">
                <a:solidFill>
                  <a:srgbClr val="FFFFFF"/>
                </a:solidFill>
                <a:uFill>
                  <a:solidFill>
                    <a:srgbClr val="FFFFFF"/>
                  </a:solidFill>
                </a:uFill>
                <a:latin typeface="Calibri"/>
              </a:rPr>
              <a:t>Fare clic per modificare lo stile del titolo</a:t>
            </a:r>
            <a:endParaRPr/>
          </a:p>
        </p:txBody>
      </p:sp>
      <p:sp>
        <p:nvSpPr>
          <p:cNvPr id="80" name="PlaceHolder 2"/>
          <p:cNvSpPr>
            <a:spLocks noGrp="1"/>
          </p:cNvSpPr>
          <p:nvPr>
            <p:ph type="body"/>
          </p:nvPr>
        </p:nvSpPr>
        <p:spPr>
          <a:xfrm>
            <a:off x="1792440" y="612720"/>
            <a:ext cx="5486040" cy="4114440"/>
          </a:xfrm>
          <a:prstGeom prst="rect">
            <a:avLst/>
          </a:prstGeom>
        </p:spPr>
        <p:txBody>
          <a:bodyPr lIns="90000" tIns="45000" rIns="90000" bIns="45000"/>
          <a:lstStyle/>
          <a:p>
            <a:pPr marL="432000" indent="-324000">
              <a:buClr>
                <a:srgbClr val="FFFFFF"/>
              </a:buClr>
              <a:buSzPct val="45000"/>
              <a:buFont typeface="StarSymbol"/>
              <a:buChar char=""/>
            </a:pPr>
            <a:r>
              <a:rPr lang="it-IT" sz="3200" spc="-1">
                <a:latin typeface="Calibri"/>
              </a:rPr>
              <a:t>Fai clic per modificare il formato del testo della struttura</a:t>
            </a:r>
            <a:endParaRPr/>
          </a:p>
          <a:p>
            <a:pPr marL="864000" lvl="1" indent="-324000">
              <a:buClr>
                <a:srgbClr val="FFFFFF"/>
              </a:buClr>
              <a:buSzPct val="75000"/>
              <a:buFont typeface="StarSymbol"/>
              <a:buChar char=""/>
            </a:pPr>
            <a:r>
              <a:rPr lang="it-IT" sz="3200" spc="-1">
                <a:latin typeface="Calibri"/>
              </a:rPr>
              <a:t>Secondo livello struttura</a:t>
            </a:r>
            <a:endParaRPr/>
          </a:p>
          <a:p>
            <a:pPr marL="1296000" lvl="2" indent="-288000">
              <a:buClr>
                <a:srgbClr val="FFFFFF"/>
              </a:buClr>
              <a:buSzPct val="45000"/>
              <a:buFont typeface="StarSymbol"/>
              <a:buChar char=""/>
            </a:pPr>
            <a:r>
              <a:rPr lang="it-IT" sz="3200" spc="-1">
                <a:latin typeface="Calibri"/>
              </a:rPr>
              <a:t>Terzo livello struttura</a:t>
            </a:r>
            <a:endParaRPr/>
          </a:p>
          <a:p>
            <a:pPr marL="1728000" lvl="3" indent="-216000">
              <a:buClr>
                <a:srgbClr val="FFFFFF"/>
              </a:buClr>
              <a:buSzPct val="75000"/>
              <a:buFont typeface="StarSymbol"/>
              <a:buChar char=""/>
            </a:pPr>
            <a:r>
              <a:rPr lang="it-IT" sz="3200" spc="-1">
                <a:latin typeface="Calibri"/>
              </a:rPr>
              <a:t>Quarto livello struttura</a:t>
            </a:r>
            <a:endParaRPr/>
          </a:p>
          <a:p>
            <a:pPr marL="2160000" lvl="4" indent="-216000">
              <a:buClr>
                <a:srgbClr val="FFFFFF"/>
              </a:buClr>
              <a:buSzPct val="45000"/>
              <a:buFont typeface="StarSymbol"/>
              <a:buChar char=""/>
            </a:pPr>
            <a:r>
              <a:rPr lang="it-IT" sz="3200" spc="-1">
                <a:latin typeface="Calibri"/>
              </a:rPr>
              <a:t>Quinto livello struttura</a:t>
            </a:r>
            <a:endParaRPr/>
          </a:p>
          <a:p>
            <a:pPr marL="2592000" lvl="5" indent="-216000">
              <a:buClr>
                <a:srgbClr val="FFFFFF"/>
              </a:buClr>
              <a:buSzPct val="45000"/>
              <a:buFont typeface="StarSymbol"/>
              <a:buChar char=""/>
            </a:pPr>
            <a:r>
              <a:rPr lang="it-IT" sz="3200" spc="-1">
                <a:latin typeface="Calibri"/>
              </a:rPr>
              <a:t>Sesto livello struttura</a:t>
            </a:r>
            <a:endParaRPr/>
          </a:p>
          <a:p>
            <a:pPr marL="3024000" lvl="6" indent="-216000">
              <a:buClr>
                <a:srgbClr val="FFFFFF"/>
              </a:buClr>
              <a:buSzPct val="45000"/>
              <a:buFont typeface="StarSymbol"/>
              <a:buChar char=""/>
            </a:pPr>
            <a:r>
              <a:rPr lang="it-IT" sz="3200" spc="-1">
                <a:latin typeface="Calibri"/>
              </a:rPr>
              <a:t>Settimo livello struttura</a:t>
            </a:r>
            <a:endParaRPr/>
          </a:p>
        </p:txBody>
      </p:sp>
      <p:sp>
        <p:nvSpPr>
          <p:cNvPr id="81" name="PlaceHolder 3"/>
          <p:cNvSpPr>
            <a:spLocks noGrp="1"/>
          </p:cNvSpPr>
          <p:nvPr>
            <p:ph type="body"/>
          </p:nvPr>
        </p:nvSpPr>
        <p:spPr>
          <a:xfrm>
            <a:off x="1792440" y="5367240"/>
            <a:ext cx="5486040" cy="804600"/>
          </a:xfrm>
          <a:prstGeom prst="rect">
            <a:avLst/>
          </a:prstGeom>
        </p:spPr>
        <p:txBody>
          <a:bodyPr/>
          <a:lstStyle/>
          <a:p>
            <a:pPr marL="432000" indent="-324000">
              <a:buClr>
                <a:srgbClr val="FFFFFF"/>
              </a:buClr>
              <a:buSzPct val="45000"/>
              <a:buFont typeface="StarSymbol"/>
              <a:buChar char=""/>
            </a:pPr>
            <a:r>
              <a:rPr lang="it-IT" sz="1400" strike="noStrike" spc="-1">
                <a:solidFill>
                  <a:srgbClr val="FFFFFF"/>
                </a:solidFill>
                <a:uFill>
                  <a:solidFill>
                    <a:srgbClr val="FFFFFF"/>
                  </a:solidFill>
                </a:uFill>
                <a:latin typeface="Calibri"/>
              </a:rPr>
              <a:t>Fai clic per modificare il formato del testo della struttura</a:t>
            </a:r>
            <a:endParaRPr/>
          </a:p>
          <a:p>
            <a:pPr marL="864000" lvl="1" indent="-324000">
              <a:buClr>
                <a:srgbClr val="FFFFFF"/>
              </a:buClr>
              <a:buSzPct val="75000"/>
              <a:buFont typeface="StarSymbol"/>
              <a:buChar char=""/>
            </a:pPr>
            <a:r>
              <a:rPr lang="it-IT" sz="1400" strike="noStrike" spc="-1">
                <a:solidFill>
                  <a:srgbClr val="FFFFFF"/>
                </a:solidFill>
                <a:uFill>
                  <a:solidFill>
                    <a:srgbClr val="FFFFFF"/>
                  </a:solidFill>
                </a:uFill>
                <a:latin typeface="Calibri"/>
              </a:rPr>
              <a:t>Secondo livello struttura</a:t>
            </a:r>
            <a:endParaRPr/>
          </a:p>
          <a:p>
            <a:pPr marL="1296000" lvl="2" indent="-288000">
              <a:buClr>
                <a:srgbClr val="FFFFFF"/>
              </a:buClr>
              <a:buSzPct val="45000"/>
              <a:buFont typeface="StarSymbol"/>
              <a:buChar char=""/>
            </a:pPr>
            <a:r>
              <a:rPr lang="it-IT" sz="1400" strike="noStrike" spc="-1">
                <a:solidFill>
                  <a:srgbClr val="FFFFFF"/>
                </a:solidFill>
                <a:uFill>
                  <a:solidFill>
                    <a:srgbClr val="FFFFFF"/>
                  </a:solidFill>
                </a:uFill>
                <a:latin typeface="Calibri"/>
              </a:rPr>
              <a:t>Terzo livello struttura</a:t>
            </a:r>
            <a:endParaRPr/>
          </a:p>
          <a:p>
            <a:pPr marL="1728000" lvl="3" indent="-216000">
              <a:buClr>
                <a:srgbClr val="FFFFFF"/>
              </a:buClr>
              <a:buSzPct val="75000"/>
              <a:buFont typeface="StarSymbol"/>
              <a:buChar char=""/>
            </a:pPr>
            <a:r>
              <a:rPr lang="it-IT" sz="1400" strike="noStrike" spc="-1">
                <a:solidFill>
                  <a:srgbClr val="FFFFFF"/>
                </a:solidFill>
                <a:uFill>
                  <a:solidFill>
                    <a:srgbClr val="FFFFFF"/>
                  </a:solidFill>
                </a:uFill>
                <a:latin typeface="Calibri"/>
              </a:rPr>
              <a:t>Quarto livello struttura</a:t>
            </a:r>
            <a:endParaRPr/>
          </a:p>
          <a:p>
            <a:pPr marL="2160000" lvl="4" indent="-216000">
              <a:buClr>
                <a:srgbClr val="FFFFFF"/>
              </a:buClr>
              <a:buSzPct val="45000"/>
              <a:buFont typeface="StarSymbol"/>
              <a:buChar char=""/>
            </a:pPr>
            <a:r>
              <a:rPr lang="it-IT" sz="1400" strike="noStrike" spc="-1">
                <a:solidFill>
                  <a:srgbClr val="FFFFFF"/>
                </a:solidFill>
                <a:uFill>
                  <a:solidFill>
                    <a:srgbClr val="FFFFFF"/>
                  </a:solidFill>
                </a:uFill>
                <a:latin typeface="Calibri"/>
              </a:rPr>
              <a:t>Quinto livello struttura</a:t>
            </a:r>
            <a:endParaRPr/>
          </a:p>
          <a:p>
            <a:pPr marL="2592000" lvl="5" indent="-216000">
              <a:buClr>
                <a:srgbClr val="FFFFFF"/>
              </a:buClr>
              <a:buSzPct val="45000"/>
              <a:buFont typeface="StarSymbol"/>
              <a:buChar char=""/>
            </a:pPr>
            <a:r>
              <a:rPr lang="it-IT" sz="1400" strike="noStrike" spc="-1">
                <a:solidFill>
                  <a:srgbClr val="FFFFFF"/>
                </a:solidFill>
                <a:uFill>
                  <a:solidFill>
                    <a:srgbClr val="FFFFFF"/>
                  </a:solidFill>
                </a:uFill>
                <a:latin typeface="Calibri"/>
              </a:rPr>
              <a:t>Sesto livello struttura</a:t>
            </a:r>
            <a:endParaRPr/>
          </a:p>
          <a:p>
            <a:pPr>
              <a:lnSpc>
                <a:spcPct val="100000"/>
              </a:lnSpc>
            </a:pPr>
            <a:r>
              <a:rPr lang="it-IT" sz="1400" strike="noStrike" spc="-1">
                <a:solidFill>
                  <a:srgbClr val="FFFFFF"/>
                </a:solidFill>
                <a:uFill>
                  <a:solidFill>
                    <a:srgbClr val="FFFFFF"/>
                  </a:solidFill>
                </a:uFill>
                <a:latin typeface="Calibri"/>
              </a:rPr>
              <a:t>Settimo livello strutturaFare clic per modificare stili del testo dello schema</a:t>
            </a:r>
            <a:endParaRPr/>
          </a:p>
        </p:txBody>
      </p:sp>
      <p:sp>
        <p:nvSpPr>
          <p:cNvPr id="82" name="PlaceHolder 4"/>
          <p:cNvSpPr>
            <a:spLocks noGrp="1"/>
          </p:cNvSpPr>
          <p:nvPr>
            <p:ph type="dt"/>
          </p:nvPr>
        </p:nvSpPr>
        <p:spPr>
          <a:xfrm>
            <a:off x="457200" y="6356520"/>
            <a:ext cx="2133360" cy="364680"/>
          </a:xfrm>
          <a:prstGeom prst="rect">
            <a:avLst/>
          </a:prstGeom>
        </p:spPr>
        <p:txBody>
          <a:bodyPr anchor="ctr"/>
          <a:lstStyle/>
          <a:p>
            <a:pPr>
              <a:lnSpc>
                <a:spcPct val="100000"/>
              </a:lnSpc>
            </a:pPr>
            <a:r>
              <a:rPr lang="it-IT" sz="1200" strike="noStrike" spc="-1">
                <a:solidFill>
                  <a:srgbClr val="FFFFFF"/>
                </a:solidFill>
                <a:uFill>
                  <a:solidFill>
                    <a:srgbClr val="FFFFFF"/>
                  </a:solidFill>
                </a:uFill>
                <a:latin typeface="Calibri"/>
              </a:rPr>
              <a:t>11/04/16</a:t>
            </a:r>
            <a:endParaRPr/>
          </a:p>
        </p:txBody>
      </p:sp>
      <p:sp>
        <p:nvSpPr>
          <p:cNvPr id="83" name="PlaceHolder 5"/>
          <p:cNvSpPr>
            <a:spLocks noGrp="1"/>
          </p:cNvSpPr>
          <p:nvPr>
            <p:ph type="ftr"/>
          </p:nvPr>
        </p:nvSpPr>
        <p:spPr>
          <a:xfrm>
            <a:off x="3124080" y="6356520"/>
            <a:ext cx="2895120" cy="364680"/>
          </a:xfrm>
          <a:prstGeom prst="rect">
            <a:avLst/>
          </a:prstGeom>
        </p:spPr>
        <p:txBody>
          <a:bodyPr anchor="ctr"/>
          <a:lstStyle/>
          <a:p>
            <a:endParaRPr/>
          </a:p>
        </p:txBody>
      </p:sp>
      <p:sp>
        <p:nvSpPr>
          <p:cNvPr id="84" name="PlaceHolder 6"/>
          <p:cNvSpPr>
            <a:spLocks noGrp="1"/>
          </p:cNvSpPr>
          <p:nvPr>
            <p:ph type="sldNum"/>
          </p:nvPr>
        </p:nvSpPr>
        <p:spPr>
          <a:xfrm>
            <a:off x="6553080" y="6356520"/>
            <a:ext cx="2133360" cy="364680"/>
          </a:xfrm>
          <a:prstGeom prst="rect">
            <a:avLst/>
          </a:prstGeom>
        </p:spPr>
        <p:txBody>
          <a:bodyPr anchor="ctr"/>
          <a:lstStyle/>
          <a:p>
            <a:pPr algn="r">
              <a:lnSpc>
                <a:spcPct val="100000"/>
              </a:lnSpc>
            </a:pPr>
            <a:fld id="{CDD7DA1E-0EAB-4D05-83CD-244F104EE76C}" type="slidenum">
              <a:rPr lang="it-IT" sz="1200" strike="noStrike" spc="-1">
                <a:solidFill>
                  <a:srgbClr val="FFFFFF"/>
                </a:solidFill>
                <a:uFill>
                  <a:solidFill>
                    <a:srgbClr val="FFFFFF"/>
                  </a:solidFill>
                </a:uFill>
                <a:latin typeface="Calibri"/>
              </a:rPr>
              <a:t>‹N›</a:t>
            </a:fld>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500040" y="0"/>
            <a:ext cx="8229240" cy="856800"/>
          </a:xfrm>
          <a:prstGeom prst="rect">
            <a:avLst/>
          </a:prstGeom>
          <a:noFill/>
          <a:ln>
            <a:noFill/>
          </a:ln>
        </p:spPr>
        <p:txBody>
          <a:bodyPr anchor="ctr"/>
          <a:lstStyle/>
          <a:p>
            <a:pPr algn="ctr">
              <a:lnSpc>
                <a:spcPct val="100000"/>
              </a:lnSpc>
            </a:pPr>
            <a:r>
              <a:rPr lang="it-IT" sz="4400" strike="noStrike" spc="-1" dirty="0">
                <a:solidFill>
                  <a:srgbClr val="FFFFFF"/>
                </a:solidFill>
                <a:uFill>
                  <a:solidFill>
                    <a:srgbClr val="FFFFFF"/>
                  </a:solidFill>
                </a:uFill>
                <a:latin typeface="Calibri"/>
              </a:rPr>
              <a:t>La Piramide Alimentare italiana</a:t>
            </a:r>
            <a:endParaRPr dirty="0"/>
          </a:p>
        </p:txBody>
      </p:sp>
      <p:sp>
        <p:nvSpPr>
          <p:cNvPr id="127" name="TextShape 2"/>
          <p:cNvSpPr txBox="1"/>
          <p:nvPr/>
        </p:nvSpPr>
        <p:spPr>
          <a:xfrm>
            <a:off x="500040" y="785880"/>
            <a:ext cx="8229240" cy="6071760"/>
          </a:xfrm>
          <a:prstGeom prst="rect">
            <a:avLst/>
          </a:prstGeom>
          <a:noFill/>
          <a:ln>
            <a:noFill/>
          </a:ln>
        </p:spPr>
        <p:txBody>
          <a:bodyPr/>
          <a:lstStyle/>
          <a:p>
            <a:pPr marL="343080" indent="-342720" algn="ctr">
              <a:lnSpc>
                <a:spcPct val="100000"/>
              </a:lnSpc>
            </a:pPr>
            <a:r>
              <a:rPr lang="it-IT" sz="1100" strike="noStrike" spc="-1" dirty="0">
                <a:solidFill>
                  <a:srgbClr val="FFFFFF"/>
                </a:solidFill>
                <a:uFill>
                  <a:solidFill>
                    <a:srgbClr val="FFFFFF"/>
                  </a:solidFill>
                </a:uFill>
                <a:latin typeface="Calibri"/>
              </a:rPr>
              <a:t>Lo stile di vita dei nostri giorni è caratterizzato da grande disponibilità di cibo e da una sempre più diffusa sedentarietà che portano a vivere in una situazione di apparente benessere psico-fisico che spesso non corrisponde con lo stato di salute. Le abitudini alimentari caratteristiche dei popoli mediterranei si sono progressivamente arricchite di cibi ad alto contenuto di proteine, grassi saturi e di zuccheri fino a superare l'apporto di nutrimento necessario. Durante la giornata le occasioni per consumare cibo si moltiplicano mentre è difficile trovare tempo per il movimento; all'esercizio fisico vengono dedicati pochi minuti al giorno o qualche ora alla settimana. Tutto ciò ha portato ad uno squilibrio tra il valore calorico del cibo ingerito (entrate) ed il dispendio energetico (uscite) che si manifesta con un aumento del peso.
Viviamo, quindi, in un'epoca di "apparente benessere" ove all'allungarsi dell'aspettativa di vita si registra anche la crescita del rischio di patologie quali: obesità; malattie metaboliche, cardiovascolari e cancro.</a:t>
            </a:r>
            <a:endParaRPr sz="1100" dirty="0"/>
          </a:p>
          <a:p>
            <a:pPr marL="343080" indent="-342720" algn="ctr">
              <a:lnSpc>
                <a:spcPct val="100000"/>
              </a:lnSpc>
            </a:pPr>
            <a:r>
              <a:rPr lang="it-IT" sz="1100" strike="noStrike" spc="-1" dirty="0">
                <a:solidFill>
                  <a:srgbClr val="FFFFFF"/>
                </a:solidFill>
                <a:uFill>
                  <a:solidFill>
                    <a:srgbClr val="FFFFFF"/>
                  </a:solidFill>
                </a:uFill>
                <a:latin typeface="Calibri"/>
              </a:rPr>
              <a:t> </a:t>
            </a:r>
            <a:endParaRPr sz="1100" dirty="0"/>
          </a:p>
          <a:p>
            <a:pPr marL="343080" indent="-342720" algn="ctr">
              <a:lnSpc>
                <a:spcPct val="100000"/>
              </a:lnSpc>
            </a:pPr>
            <a:r>
              <a:rPr lang="it-IT" sz="1100" strike="noStrike" spc="-1" dirty="0">
                <a:solidFill>
                  <a:srgbClr val="FFFFFF"/>
                </a:solidFill>
                <a:uFill>
                  <a:solidFill>
                    <a:srgbClr val="FFFFFF"/>
                  </a:solidFill>
                </a:uFill>
                <a:latin typeface="Calibri"/>
              </a:rPr>
              <a:t>Al fine di orientare la popolazione verso comportamenti alimentari più salutari, il Ministero della Salute ha affidato ad un Gruppo di esperti (D.M. del 1.09.2003) il compito di elaborare un modello di dieta di riferimento che sia coerente con lo stile di vita attuale e con la tradizione alimentare del nostro Paese.</a:t>
            </a:r>
            <a:endParaRPr sz="1100" dirty="0"/>
          </a:p>
          <a:p>
            <a:pPr marL="343080" indent="-342720" algn="ctr">
              <a:lnSpc>
                <a:spcPct val="100000"/>
              </a:lnSpc>
            </a:pPr>
            <a:r>
              <a:rPr lang="it-IT" sz="1100" strike="noStrike" spc="-1" dirty="0">
                <a:solidFill>
                  <a:srgbClr val="FFFFFF"/>
                </a:solidFill>
                <a:uFill>
                  <a:solidFill>
                    <a:srgbClr val="FFFFFF"/>
                  </a:solidFill>
                </a:uFill>
                <a:latin typeface="Calibri"/>
              </a:rPr>
              <a:t> </a:t>
            </a:r>
            <a:endParaRPr sz="1100" dirty="0"/>
          </a:p>
          <a:p>
            <a:pPr marL="343080" indent="-342720" algn="ctr">
              <a:lnSpc>
                <a:spcPct val="100000"/>
              </a:lnSpc>
            </a:pPr>
            <a:r>
              <a:rPr lang="it-IT" sz="1100" strike="noStrike" spc="-1" dirty="0">
                <a:solidFill>
                  <a:srgbClr val="FFFFFF"/>
                </a:solidFill>
                <a:uFill>
                  <a:solidFill>
                    <a:srgbClr val="FFFFFF"/>
                  </a:solidFill>
                </a:uFill>
                <a:latin typeface="Calibri"/>
              </a:rPr>
              <a:t>Nasce così la </a:t>
            </a:r>
            <a:r>
              <a:rPr lang="it-IT" sz="1100" b="1" strike="noStrike" spc="-1" dirty="0">
                <a:solidFill>
                  <a:srgbClr val="FFFFFF"/>
                </a:solidFill>
                <a:uFill>
                  <a:solidFill>
                    <a:srgbClr val="FFFFFF"/>
                  </a:solidFill>
                </a:uFill>
                <a:latin typeface="Calibri"/>
              </a:rPr>
              <a:t>piramide settimanale dello stile di vita italiana</a:t>
            </a:r>
            <a:r>
              <a:rPr lang="it-IT" sz="1100" strike="noStrike" spc="-1" dirty="0">
                <a:solidFill>
                  <a:srgbClr val="FFFFFF"/>
                </a:solidFill>
                <a:uFill>
                  <a:solidFill>
                    <a:srgbClr val="FFFFFF"/>
                  </a:solidFill>
                </a:uFill>
                <a:latin typeface="Calibri"/>
              </a:rPr>
              <a:t> che si basa sulla definizione di </a:t>
            </a:r>
            <a:r>
              <a:rPr lang="it-IT" sz="1100" b="1" strike="noStrike" spc="-1" dirty="0">
                <a:solidFill>
                  <a:srgbClr val="FFFFFF"/>
                </a:solidFill>
                <a:uFill>
                  <a:solidFill>
                    <a:srgbClr val="FFFFFF"/>
                  </a:solidFill>
                </a:uFill>
                <a:latin typeface="Calibri"/>
              </a:rPr>
              <a:t>Quantità Benessere (QB)</a:t>
            </a:r>
            <a:r>
              <a:rPr lang="it-IT" sz="1100" strike="noStrike" spc="-1" dirty="0">
                <a:solidFill>
                  <a:srgbClr val="FFFFFF"/>
                </a:solidFill>
                <a:uFill>
                  <a:solidFill>
                    <a:srgbClr val="FFFFFF"/>
                  </a:solidFill>
                </a:uFill>
                <a:latin typeface="Calibri"/>
              </a:rPr>
              <a:t> sia per il cibo che per l'attività fisica. Da questo modello di dieta scaturisce la </a:t>
            </a:r>
            <a:r>
              <a:rPr lang="it-IT" sz="1100" b="1" strike="noStrike" spc="-1" dirty="0">
                <a:solidFill>
                  <a:srgbClr val="FFFFFF"/>
                </a:solidFill>
                <a:uFill>
                  <a:solidFill>
                    <a:srgbClr val="FFFFFF"/>
                  </a:solidFill>
                </a:uFill>
                <a:latin typeface="Calibri"/>
              </a:rPr>
              <a:t>piramide alimentare italiana</a:t>
            </a:r>
            <a:r>
              <a:rPr lang="it-IT" sz="1100" strike="noStrike" spc="-1" dirty="0">
                <a:solidFill>
                  <a:srgbClr val="FFFFFF"/>
                </a:solidFill>
                <a:uFill>
                  <a:solidFill>
                    <a:srgbClr val="FFFFFF"/>
                  </a:solidFill>
                </a:uFill>
                <a:latin typeface="Calibri"/>
              </a:rPr>
              <a:t>, che elaborata dall'Istituto di Scienza dell'Alimentazione dell'Università di Roma "La Sapienza", indica i consumi alimentari giornalieri consigliati. Vengono così date indicazioni sulle quantità di cibo da consumare ogni giorno scegliendo tra i vari gruppi di alimenti secondo il criterio della quantità benessere QB (porzioni di alimenti in grammi) per non superare le 2.000 kcal/die e sulle tipologie di attività fisiche da svolgere che corrispondano ad un minimo di 5000 passi al giorno. Le QB di cibo e di movimento, se opportunamente adattate alle esigenze del singolo individuo, consentono di orientare lo stile di vita verso un equilibrio tra consumo alimentare e spesa energetica. Se si "mangia per vivere" si è sulla strada giusta per il reale benessere del nostro organismo.</a:t>
            </a:r>
            <a:endParaRPr sz="1100" dirty="0"/>
          </a:p>
          <a:p>
            <a:pPr marL="343080" indent="-342720" algn="ctr">
              <a:lnSpc>
                <a:spcPct val="100000"/>
              </a:lnSpc>
            </a:pPr>
            <a:r>
              <a:rPr lang="it-IT" sz="1100" strike="noStrike" spc="-1" dirty="0">
                <a:solidFill>
                  <a:srgbClr val="FFFFFF"/>
                </a:solidFill>
                <a:uFill>
                  <a:solidFill>
                    <a:srgbClr val="FFFFFF"/>
                  </a:solidFill>
                </a:uFill>
                <a:latin typeface="Calibri"/>
              </a:rPr>
              <a:t> </a:t>
            </a:r>
            <a:endParaRPr sz="1100" dirty="0"/>
          </a:p>
          <a:p>
            <a:pPr marL="343080" indent="-342720" algn="ctr">
              <a:lnSpc>
                <a:spcPct val="100000"/>
              </a:lnSpc>
            </a:pPr>
            <a:r>
              <a:rPr lang="it-IT" sz="1100" strike="noStrike" spc="-1" dirty="0">
                <a:solidFill>
                  <a:srgbClr val="FFFFFF"/>
                </a:solidFill>
                <a:uFill>
                  <a:solidFill>
                    <a:srgbClr val="FFFFFF"/>
                  </a:solidFill>
                </a:uFill>
                <a:latin typeface="Calibri"/>
              </a:rPr>
              <a:t>La scelta di QB (porzioni) degli alimenti che compongono la piramide alimentare, senza superare le frequenze massime di consumo raccomandate in una settimana, è in armonia con le abitudini alimentari mediterranee. E' possibile così arrivare ad un'alimentazione equilibrata come composizione di nutrienti evitando di dover fare complicati calcoli sulle calorie. Anche per l'attività fisica viene indicato un esercizio di riferimento facile e di semplice esecuzione: la passeggiata!</a:t>
            </a:r>
            <a:endParaRPr sz="1100" dirty="0"/>
          </a:p>
          <a:p>
            <a:pPr marL="343080" indent="-342720" algn="ctr">
              <a:lnSpc>
                <a:spcPct val="100000"/>
              </a:lnSpc>
            </a:pPr>
            <a:r>
              <a:rPr lang="it-IT" sz="1100" strike="noStrike" spc="-1" dirty="0">
                <a:solidFill>
                  <a:srgbClr val="FFFFFF"/>
                </a:solidFill>
                <a:uFill>
                  <a:solidFill>
                    <a:srgbClr val="FFFFFF"/>
                  </a:solidFill>
                </a:uFill>
                <a:latin typeface="Calibri"/>
              </a:rPr>
              <a:t> </a:t>
            </a:r>
            <a:endParaRPr sz="1100" dirty="0"/>
          </a:p>
          <a:p>
            <a:pPr marL="343080" indent="-342720" algn="ctr">
              <a:lnSpc>
                <a:spcPct val="100000"/>
              </a:lnSpc>
            </a:pPr>
            <a:r>
              <a:rPr lang="it-IT" sz="1100" strike="noStrike" spc="-1" dirty="0">
                <a:solidFill>
                  <a:srgbClr val="FFFFFF"/>
                </a:solidFill>
                <a:uFill>
                  <a:solidFill>
                    <a:srgbClr val="FFFFFF"/>
                  </a:solidFill>
                </a:uFill>
                <a:latin typeface="Calibri"/>
              </a:rPr>
              <a:t>La "piramide alimentare italiana" si articola in 6 piani in cui sono disposti in modo scalare i vari gruppi di alimenti con colori diversi per sottolineare che ciascuno è caratterizzato da un differente contenuto di nutrienti e richiede differenti frequenze di consumo. All'interno dello stesso gruppo è importante variare allo scopo di ottenere un'alimentazione completa. Iniziando dalla base della piramide si trovano gli alimenti di origine vegetale che sono caratteristici della "dieta mediterranea" per la loro abbondanza in nutrienti non energetici (vitamine, sali minerali, acqua) e di composti protettivi (fibra e </a:t>
            </a:r>
            <a:r>
              <a:rPr lang="it-IT" sz="1100" strike="noStrike" spc="-1" dirty="0" err="1">
                <a:solidFill>
                  <a:srgbClr val="FFFFFF"/>
                </a:solidFill>
                <a:uFill>
                  <a:solidFill>
                    <a:srgbClr val="FFFFFF"/>
                  </a:solidFill>
                </a:uFill>
                <a:latin typeface="Calibri"/>
              </a:rPr>
              <a:t>phytochemicals</a:t>
            </a:r>
            <a:r>
              <a:rPr lang="it-IT" sz="1100" strike="noStrike" spc="-1" dirty="0">
                <a:solidFill>
                  <a:srgbClr val="FFFFFF"/>
                </a:solidFill>
                <a:uFill>
                  <a:solidFill>
                    <a:srgbClr val="FFFFFF"/>
                  </a:solidFill>
                </a:uFill>
                <a:latin typeface="Calibri"/>
              </a:rPr>
              <a:t>). Salendo da un piano all'altro si trovano gli alimenti a maggiore densità energetica e pertanto da consumare in minore quantità, al fine di ridurre il sovrappeso e prevenire l'obesità e le patologie metaboliche.</a:t>
            </a:r>
            <a:endParaRPr sz="1100" dirty="0"/>
          </a:p>
          <a:p>
            <a:pPr marL="343080" indent="-342720" algn="ctr">
              <a:lnSpc>
                <a:spcPct val="100000"/>
              </a:lnSpc>
            </a:pPr>
            <a:r>
              <a:rPr lang="it-IT" sz="1100" strike="noStrike" spc="-1" dirty="0">
                <a:solidFill>
                  <a:srgbClr val="FFFFFF"/>
                </a:solidFill>
                <a:uFill>
                  <a:solidFill>
                    <a:srgbClr val="FFFFFF"/>
                  </a:solidFill>
                </a:uFill>
                <a:latin typeface="Calibri"/>
              </a:rPr>
              <a:t> </a:t>
            </a:r>
            <a:endParaRPr sz="1100" dirty="0"/>
          </a:p>
          <a:p>
            <a:pPr marL="343080" indent="-342720" algn="ctr">
              <a:lnSpc>
                <a:spcPct val="100000"/>
              </a:lnSpc>
            </a:pPr>
            <a:r>
              <a:rPr lang="it-IT" sz="1100" strike="noStrike" spc="-1" dirty="0">
                <a:solidFill>
                  <a:srgbClr val="FFFFFF"/>
                </a:solidFill>
                <a:uFill>
                  <a:solidFill>
                    <a:srgbClr val="FFFFFF"/>
                  </a:solidFill>
                </a:uFill>
                <a:latin typeface="Calibri"/>
              </a:rPr>
              <a:t>E' stata elaborata anche una "piramide dell'attività fisica" che alla base ha la più semplice delle attività: la passeggiata (da fare tutti i giorni per almeno 30 minuti). Poiché 1 QB corrisponde a 15 minuti di passeggiata, ogni giorno dobbiamo eseguire almeno 2 QB di attività fisica. Ai successivi piani sono indicate attività fisiche più impegnative e che richiedono un minor tempo di esecuzione e/o una minore frequenza nella settimana.</a:t>
            </a:r>
            <a:endParaRPr sz="1100" dirty="0"/>
          </a:p>
          <a:p>
            <a:pPr marL="343080" indent="-342720">
              <a:lnSpc>
                <a:spcPct val="100000"/>
              </a:lnSpc>
            </a:pPr>
            <a:endParaRPr sz="1100" dirty="0"/>
          </a:p>
        </p:txBody>
      </p:sp>
    </p:spTree>
  </p:cSld>
  <p:clrMapOvr>
    <a:masterClrMapping/>
  </p:clrMapOvr>
  <p:transition>
    <p:wipe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Shape 1"/>
          <p:cNvSpPr txBox="1"/>
          <p:nvPr/>
        </p:nvSpPr>
        <p:spPr>
          <a:xfrm>
            <a:off x="1792440" y="4800600"/>
            <a:ext cx="5486040" cy="566280"/>
          </a:xfrm>
          <a:prstGeom prst="rect">
            <a:avLst/>
          </a:prstGeom>
          <a:noFill/>
          <a:ln>
            <a:noFill/>
          </a:ln>
        </p:spPr>
        <p:txBody>
          <a:bodyPr anchor="b"/>
          <a:lstStyle/>
          <a:p>
            <a:pPr algn="ctr">
              <a:lnSpc>
                <a:spcPct val="100000"/>
              </a:lnSpc>
            </a:pPr>
            <a:r>
              <a:rPr lang="it-IT" sz="2000" b="1" strike="noStrike" spc="-1">
                <a:solidFill>
                  <a:srgbClr val="FFFFFF"/>
                </a:solidFill>
                <a:uFill>
                  <a:solidFill>
                    <a:srgbClr val="FFFFFF"/>
                  </a:solidFill>
                </a:uFill>
                <a:latin typeface="Calibri"/>
              </a:rPr>
              <a:t>Esempio di piramide alimentare italiana</a:t>
            </a:r>
            <a:endParaRPr/>
          </a:p>
        </p:txBody>
      </p:sp>
      <p:pic>
        <p:nvPicPr>
          <p:cNvPr id="129" name="Segnaposto immagine 4"/>
          <p:cNvPicPr/>
          <p:nvPr/>
        </p:nvPicPr>
        <p:blipFill>
          <a:blip r:embed="rId2"/>
          <a:srcRect t="2408" b="2408"/>
          <a:stretch/>
        </p:blipFill>
        <p:spPr>
          <a:xfrm>
            <a:off x="1792440" y="612720"/>
            <a:ext cx="5486040" cy="4114440"/>
          </a:xfrm>
          <a:prstGeom prst="rect">
            <a:avLst/>
          </a:prstGeom>
          <a:ln>
            <a:noFill/>
          </a:ln>
        </p:spPr>
      </p:pic>
      <p:sp>
        <p:nvSpPr>
          <p:cNvPr id="130" name="TextShape 2"/>
          <p:cNvSpPr txBox="1"/>
          <p:nvPr/>
        </p:nvSpPr>
        <p:spPr>
          <a:xfrm>
            <a:off x="1792440" y="5367240"/>
            <a:ext cx="5486040" cy="804600"/>
          </a:xfrm>
          <a:prstGeom prst="rect">
            <a:avLst/>
          </a:prstGeom>
          <a:noFill/>
          <a:ln>
            <a:noFill/>
          </a:ln>
        </p:spPr>
        <p:txBody>
          <a:bodyPr/>
          <a:lstStyle/>
          <a:p>
            <a:pPr algn="ctr">
              <a:lnSpc>
                <a:spcPct val="100000"/>
              </a:lnSpc>
            </a:pPr>
            <a:r>
              <a:rPr lang="it-IT" sz="1400" strike="noStrike" spc="-1">
                <a:solidFill>
                  <a:srgbClr val="FFFFFF"/>
                </a:solidFill>
                <a:uFill>
                  <a:solidFill>
                    <a:srgbClr val="FFFFFF"/>
                  </a:solidFill>
                </a:uFill>
                <a:latin typeface="Calibri"/>
              </a:rPr>
              <a:t>Partendo dagli alimenti più indispensabili prosegue fino a quelli da consumare più di rado.</a:t>
            </a:r>
            <a:endParaRPr/>
          </a:p>
        </p:txBody>
      </p:sp>
    </p:spTree>
  </p:cSld>
  <p:clrMapOvr>
    <a:masterClrMapping/>
  </p:clrMapOvr>
  <p:transition>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extShape 1"/>
          <p:cNvSpPr txBox="1"/>
          <p:nvPr/>
        </p:nvSpPr>
        <p:spPr>
          <a:xfrm>
            <a:off x="428760" y="0"/>
            <a:ext cx="8229240" cy="856800"/>
          </a:xfrm>
          <a:prstGeom prst="rect">
            <a:avLst/>
          </a:prstGeom>
          <a:noFill/>
          <a:ln>
            <a:noFill/>
          </a:ln>
        </p:spPr>
        <p:txBody>
          <a:bodyPr anchor="ctr"/>
          <a:lstStyle/>
          <a:p>
            <a:pPr algn="ctr">
              <a:lnSpc>
                <a:spcPct val="100000"/>
              </a:lnSpc>
            </a:pPr>
            <a:r>
              <a:rPr lang="it-IT" sz="3600" strike="noStrike" spc="-1" dirty="0">
                <a:solidFill>
                  <a:srgbClr val="FFFFFF"/>
                </a:solidFill>
                <a:uFill>
                  <a:solidFill>
                    <a:srgbClr val="FFFFFF"/>
                  </a:solidFill>
                </a:uFill>
                <a:latin typeface="Calibri"/>
              </a:rPr>
              <a:t>La Piramide Alimentare mediterranea</a:t>
            </a:r>
            <a:endParaRPr sz="3600" dirty="0"/>
          </a:p>
        </p:txBody>
      </p:sp>
      <p:sp>
        <p:nvSpPr>
          <p:cNvPr id="132" name="TextShape 2"/>
          <p:cNvSpPr txBox="1"/>
          <p:nvPr/>
        </p:nvSpPr>
        <p:spPr>
          <a:xfrm>
            <a:off x="428760" y="714240"/>
            <a:ext cx="8229240" cy="6143400"/>
          </a:xfrm>
          <a:prstGeom prst="rect">
            <a:avLst/>
          </a:prstGeom>
          <a:noFill/>
          <a:ln>
            <a:noFill/>
          </a:ln>
        </p:spPr>
        <p:txBody>
          <a:bodyPr/>
          <a:lstStyle/>
          <a:p>
            <a:pPr marL="343080" indent="-342720" algn="ctr">
              <a:lnSpc>
                <a:spcPct val="100000"/>
              </a:lnSpc>
            </a:pPr>
            <a:r>
              <a:rPr lang="it-IT" sz="1400" strike="noStrike" spc="-1" dirty="0">
                <a:solidFill>
                  <a:srgbClr val="FFFFFF"/>
                </a:solidFill>
                <a:uFill>
                  <a:solidFill>
                    <a:srgbClr val="FFFFFF"/>
                  </a:solidFill>
                </a:uFill>
                <a:latin typeface="Calibri"/>
              </a:rPr>
              <a:t>Con il nome di piramide alimentare si intende un grafico che pone alla base gli alimenti di consumo quotidiano e al vertice quelli che dovrebbero essere mangiati solo occasionalmente, per cercare di avere una sana alimentazione. È stata rivisitata nel corso degli anni e dobbiamo la sua stesura al Dipartimento dell'Agricoltura Statunitense, che ha elaborato questo grafico per cercare di arginare l'epidemia di obesità e problemi correlati, prima causa di morte nella popolazione dell'America del nord. Per molti di noi, che veniamo da una tradizione gastronomica di tipo mediterraneo, questa piramide non è una novità: si tratta infatti della riedizione scientifica di quella che comunemente chiamiamo dieta mediterranea. Tuttavia la globalizzazione economica e culturale ha portato anche da noi un approccio al cibo molto più statunitense di quanto non fosse in passato. E questa abitudine va corretta prima che determini gli stessi danni sanitari e sociali che si sono avuti in altre nazioni. Possiamo sintetizzare la piramide alimentare in questo modo: è necessario assumere cereali integrali e grassi vegetali ad ogni </a:t>
            </a:r>
            <a:r>
              <a:rPr lang="it-IT" sz="1400" strike="noStrike" spc="-1" dirty="0" err="1">
                <a:solidFill>
                  <a:srgbClr val="FFFFFF"/>
                </a:solidFill>
                <a:uFill>
                  <a:solidFill>
                    <a:srgbClr val="FFFFFF"/>
                  </a:solidFill>
                </a:uFill>
                <a:latin typeface="Calibri"/>
              </a:rPr>
              <a:t>pasto;frutta</a:t>
            </a:r>
            <a:r>
              <a:rPr lang="it-IT" sz="1400" strike="noStrike" spc="-1" dirty="0">
                <a:solidFill>
                  <a:srgbClr val="FFFFFF"/>
                </a:solidFill>
                <a:uFill>
                  <a:solidFill>
                    <a:srgbClr val="FFFFFF"/>
                  </a:solidFill>
                </a:uFill>
                <a:latin typeface="Calibri"/>
              </a:rPr>
              <a:t> e verdura devono essere consumate nell'ordine di due o tre porzioni al </a:t>
            </a:r>
            <a:r>
              <a:rPr lang="it-IT" sz="1400" strike="noStrike" spc="-1" dirty="0" err="1">
                <a:solidFill>
                  <a:srgbClr val="FFFFFF"/>
                </a:solidFill>
                <a:uFill>
                  <a:solidFill>
                    <a:srgbClr val="FFFFFF"/>
                  </a:solidFill>
                </a:uFill>
                <a:latin typeface="Calibri"/>
              </a:rPr>
              <a:t>giorno;una</a:t>
            </a:r>
            <a:r>
              <a:rPr lang="it-IT" sz="1400" strike="noStrike" spc="-1" dirty="0">
                <a:solidFill>
                  <a:srgbClr val="FFFFFF"/>
                </a:solidFill>
                <a:uFill>
                  <a:solidFill>
                    <a:srgbClr val="FFFFFF"/>
                  </a:solidFill>
                </a:uFill>
                <a:latin typeface="Calibri"/>
              </a:rPr>
              <a:t> dieta sana prevede l'integrazione quotidiana di piccole porzioni di legumi e frutta secca, da una a tre volte al giorno; pesce, il pollame e le uova, alternativamente, possono essere consumati per tre volte a settimana, così come i formaggi, ricchi di calcio;, burro, cereali raffinati, patate e dolci vanno consumati con moderazione. In questo caso viene preso in considerazione l’indice glicemico al posto della quantità di calorie assunte, ovvero, la velocità con cui 50 grammi di quell'alimento determinano un aumento del glucosio nel sangue. Vengono quindi privilegiati alimenti a basso indice glicemico. Da notare che alla base della piramide viene posta la necessità di svolgere attività fisica giornaliera e di rispettare una corretta idratazione, non inferiore al litro e mezzo di acqua al giorno. La piramide così rappresentata va riferita a soggetti sani con l’obiettivo di contribuire attraverso una dieta corretta alla prevenzione delle malattie epatiche. Diverso è il caso di pazienti affetti da una malattia epatica: per ogni grado e tipo di malattia epatica vi sono attenzioni alimentari specifiche che è inopportuno generalizzare e per le quali è fondamentale la valutazione costante nel tempo, caso per caso, da parte del medico curante.</a:t>
            </a:r>
            <a:endParaRPr dirty="0"/>
          </a:p>
        </p:txBody>
      </p:sp>
    </p:spTree>
  </p:cSld>
  <p:clrMapOvr>
    <a:masterClrMapping/>
  </p:clrMapOvr>
  <p:transition>
    <p:wipe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p:cNvSpPr txBox="1"/>
          <p:nvPr/>
        </p:nvSpPr>
        <p:spPr>
          <a:xfrm>
            <a:off x="457200" y="274680"/>
            <a:ext cx="8229240" cy="1142640"/>
          </a:xfrm>
          <a:prstGeom prst="rect">
            <a:avLst/>
          </a:prstGeom>
          <a:noFill/>
          <a:ln>
            <a:noFill/>
          </a:ln>
        </p:spPr>
        <p:txBody>
          <a:bodyPr anchor="ctr"/>
          <a:lstStyle/>
          <a:p>
            <a:pPr algn="ctr">
              <a:lnSpc>
                <a:spcPct val="100000"/>
              </a:lnSpc>
            </a:pPr>
            <a:r>
              <a:rPr lang="it-IT" sz="4400" strike="noStrike" spc="-1">
                <a:solidFill>
                  <a:srgbClr val="FFFFFF"/>
                </a:solidFill>
                <a:uFill>
                  <a:solidFill>
                    <a:srgbClr val="FFFFFF"/>
                  </a:solidFill>
                </a:uFill>
                <a:latin typeface="Calibri"/>
              </a:rPr>
              <a:t>Esempio di Piramide Alimentare mediterranea</a:t>
            </a:r>
            <a:endParaRPr/>
          </a:p>
        </p:txBody>
      </p:sp>
      <p:pic>
        <p:nvPicPr>
          <p:cNvPr id="134" name="Segnaposto contenuto 3"/>
          <p:cNvPicPr/>
          <p:nvPr/>
        </p:nvPicPr>
        <p:blipFill>
          <a:blip r:embed="rId2"/>
          <a:stretch/>
        </p:blipFill>
        <p:spPr>
          <a:xfrm>
            <a:off x="2154960" y="1600200"/>
            <a:ext cx="4833720" cy="4525560"/>
          </a:xfrm>
          <a:prstGeom prst="rect">
            <a:avLst/>
          </a:prstGeom>
          <a:ln>
            <a:noFill/>
          </a:ln>
        </p:spPr>
      </p:pic>
    </p:spTree>
  </p:cSld>
  <p:clrMapOvr>
    <a:masterClrMapping/>
  </p:clrMapOvr>
  <p:transition>
    <p:dissolv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extShape 1"/>
          <p:cNvSpPr txBox="1"/>
          <p:nvPr/>
        </p:nvSpPr>
        <p:spPr>
          <a:xfrm>
            <a:off x="457200" y="274680"/>
            <a:ext cx="8229240" cy="1142640"/>
          </a:xfrm>
          <a:prstGeom prst="rect">
            <a:avLst/>
          </a:prstGeom>
          <a:noFill/>
          <a:ln>
            <a:noFill/>
          </a:ln>
        </p:spPr>
        <p:txBody>
          <a:bodyPr anchor="ctr"/>
          <a:lstStyle/>
          <a:p>
            <a:pPr algn="ctr">
              <a:lnSpc>
                <a:spcPct val="100000"/>
              </a:lnSpc>
            </a:pPr>
            <a:r>
              <a:rPr lang="it-IT" sz="4400" strike="noStrike" spc="-1">
                <a:solidFill>
                  <a:srgbClr val="FFFFFF"/>
                </a:solidFill>
                <a:uFill>
                  <a:solidFill>
                    <a:srgbClr val="FFFFFF"/>
                  </a:solidFill>
                </a:uFill>
                <a:latin typeface="Calibri"/>
              </a:rPr>
              <a:t>Prodotti Agricoli a Km Zero</a:t>
            </a:r>
            <a:endParaRPr/>
          </a:p>
        </p:txBody>
      </p:sp>
      <p:sp>
        <p:nvSpPr>
          <p:cNvPr id="136" name="TextShape 2"/>
          <p:cNvSpPr txBox="1"/>
          <p:nvPr/>
        </p:nvSpPr>
        <p:spPr>
          <a:xfrm>
            <a:off x="457200" y="1600200"/>
            <a:ext cx="8229240" cy="4525560"/>
          </a:xfrm>
          <a:prstGeom prst="rect">
            <a:avLst/>
          </a:prstGeom>
          <a:noFill/>
          <a:ln>
            <a:noFill/>
          </a:ln>
        </p:spPr>
        <p:txBody>
          <a:bodyPr/>
          <a:lstStyle/>
          <a:p>
            <a:pPr marL="343080" indent="-342720" algn="ctr">
              <a:lnSpc>
                <a:spcPct val="100000"/>
              </a:lnSpc>
            </a:pPr>
            <a:r>
              <a:rPr lang="it-IT" sz="1800" strike="noStrike" spc="-1">
                <a:solidFill>
                  <a:srgbClr val="FFFFFF"/>
                </a:solidFill>
                <a:uFill>
                  <a:solidFill>
                    <a:srgbClr val="FFFFFF"/>
                  </a:solidFill>
                </a:uFill>
                <a:latin typeface="Calibri"/>
              </a:rPr>
              <a:t>Quando si parla di prodotti agricoli a km 0 o filiera corta, si fa riferimento a prodotti la cui vendita avviene in un'area distante pochi chilometri dalla zona di produzione. Si tratta, quindi, di un'alternativa alla commercializzazione di alimenti tipica del sistema della grande distribuzione organizzata. A differenza della GDO (Grande Distribuzione Organizzata), la filiera corta punta alla riduzione dei passaggi che intercorrerebbero tra il produttore ed il consumatore determinando un abbattimento delle spese legate alla distribuzione e al trasporto. I vantaggi derivanti dalla filiera corta sono la riduzione di fattori legati ad inquinamento e riscaldamento globale, come l'emissione di anidride carbonica dovuta ai trasporti. Un altro vantaggio è la possibilità di acquistare prodotti nostrani, più freschi e di stagione, che non hanno perso le proprietà organolettiche a causa di lunghi viaggi. Un'opportunità per nutrirsi degli alimenti prodotti "sotto casa" potrebbe essere rappresentata dalla vendita diretta produttore-consumatore e dai farmes market che possono interessare le piccole zone urbane e rurali. Gli ordini di alimenti per gruppi di persone si effettuano tramite i GAS i cosiddetti Gruppi di Acquisto Solidale rivolgendosi a coltivatori diretti. Scegliere di acquistare generi alimentari a Km 0 è una scelta più sostenibile per l'ambiente, più economica ed in grado di valorizzare le realtà locali.</a:t>
            </a:r>
            <a:endParaRPr/>
          </a:p>
        </p:txBody>
      </p:sp>
    </p:spTree>
  </p:cSld>
  <p:clrMapOvr>
    <a:masterClrMapping/>
  </p:clrMapOvr>
  <p:transition>
    <p:wipe dir="r"/>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817</Words>
  <Application>Microsoft Office PowerPoint</Application>
  <PresentationFormat>Presentazione su schermo (4:3)</PresentationFormat>
  <Paragraphs>19</Paragraphs>
  <Slides>5</Slides>
  <Notes>0</Notes>
  <HiddenSlides>0</HiddenSlides>
  <MMClips>0</MMClips>
  <ScaleCrop>false</ScaleCrop>
  <HeadingPairs>
    <vt:vector size="4" baseType="variant">
      <vt:variant>
        <vt:lpstr>Tema</vt:lpstr>
      </vt:variant>
      <vt:variant>
        <vt:i4>2</vt:i4>
      </vt:variant>
      <vt:variant>
        <vt:lpstr>Titoli diapositive</vt:lpstr>
      </vt:variant>
      <vt:variant>
        <vt:i4>5</vt:i4>
      </vt:variant>
    </vt:vector>
  </HeadingPairs>
  <TitlesOfParts>
    <vt:vector size="7" baseType="lpstr">
      <vt:lpstr>Office Theme</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Administrator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UDA - Geografia</dc:title>
  <dc:creator>Administrator</dc:creator>
  <cp:lastModifiedBy>utente</cp:lastModifiedBy>
  <cp:revision>7</cp:revision>
  <dcterms:created xsi:type="dcterms:W3CDTF">2016-04-03T14:10:31Z</dcterms:created>
  <dcterms:modified xsi:type="dcterms:W3CDTF">2016-06-20T17:21:22Z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Administrator</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Presentazione su schermo (4:3)</vt:lpwstr>
  </property>
  <property fmtid="{D5CDD505-2E9C-101B-9397-08002B2CF9AE}" pid="10" name="ScaleCrop">
    <vt:bool>false</vt:bool>
  </property>
  <property fmtid="{D5CDD505-2E9C-101B-9397-08002B2CF9AE}" pid="11" name="ShareDoc">
    <vt:bool>false</vt:bool>
  </property>
  <property fmtid="{D5CDD505-2E9C-101B-9397-08002B2CF9AE}" pid="12" name="Slides">
    <vt:i4>6</vt:i4>
  </property>
</Properties>
</file>